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79" r:id="rId2"/>
    <p:sldId id="278" r:id="rId3"/>
    <p:sldId id="258" r:id="rId4"/>
    <p:sldId id="259" r:id="rId5"/>
    <p:sldId id="271" r:id="rId6"/>
    <p:sldId id="280" r:id="rId7"/>
    <p:sldId id="260" r:id="rId8"/>
    <p:sldId id="272" r:id="rId9"/>
    <p:sldId id="281" r:id="rId10"/>
    <p:sldId id="261" r:id="rId11"/>
    <p:sldId id="273" r:id="rId12"/>
    <p:sldId id="282" r:id="rId13"/>
    <p:sldId id="283" r:id="rId14"/>
    <p:sldId id="270" r:id="rId15"/>
    <p:sldId id="274" r:id="rId16"/>
    <p:sldId id="263" r:id="rId17"/>
    <p:sldId id="275" r:id="rId18"/>
    <p:sldId id="264" r:id="rId19"/>
    <p:sldId id="265" r:id="rId20"/>
    <p:sldId id="266" r:id="rId21"/>
    <p:sldId id="277" r:id="rId22"/>
    <p:sldId id="267" r:id="rId23"/>
    <p:sldId id="26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1BD4FB8-32E7-45ED-A77C-D1CDDC4CCC64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DB75C81-00B3-458B-9581-CAFB2775E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17D73-4CF5-405E-BCF3-CD20B0263149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8E852-A310-49AF-93FE-34498D4549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CEBF76-9EFF-4A32-97BE-04CE3C7BC2BD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519ED51-2A69-4DBA-9E2B-D93C9A77C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402D5-EDD1-44EC-AB01-EC9C0B378F77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009A2-035E-4420-92BC-F495A3A03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658ED4C-DD3A-47BD-BD19-34BBB909ADF6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EC30BA-A04C-4093-A1EB-2D7CEF0C5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BBB77-14B0-471A-B7ED-A9E641719830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5266C-67C4-4646-B381-E460EA388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C9AEB-4BD8-4D63-9F43-633A7AE0754D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162F1-D45B-4638-8AEB-5450C8808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79D9D-BD60-46A1-8A5F-372F7606B8EC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18B47-5AF7-477E-9220-266DD7338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4ED2E-F655-4481-9B77-C8C7DF31E838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FBEAC-E38B-4209-BC62-44335C6203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3E1B9-DF21-4E7C-A453-393251B88F37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93A05-AEB9-49A9-A3B4-D058CB2A4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A6F03F-CC1E-448E-BABA-AF9560DB211A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4336FC-66DB-4C28-A870-17FEC3CD5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CC90286-A446-4087-87C4-902A730D6DF1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4E20E5D-12DC-4486-B923-4E88E9890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99" r:id="rId2"/>
    <p:sldLayoutId id="2147483901" r:id="rId3"/>
    <p:sldLayoutId id="2147483898" r:id="rId4"/>
    <p:sldLayoutId id="2147483897" r:id="rId5"/>
    <p:sldLayoutId id="2147483896" r:id="rId6"/>
    <p:sldLayoutId id="2147483895" r:id="rId7"/>
    <p:sldLayoutId id="2147483894" r:id="rId8"/>
    <p:sldLayoutId id="2147483902" r:id="rId9"/>
    <p:sldLayoutId id="2147483893" r:id="rId10"/>
    <p:sldLayoutId id="214748390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1" fontAlgn="base" hangingPunct="1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1" fontAlgn="base" hangingPunct="1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1" fontAlgn="base" hangingPunct="1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1" fontAlgn="base" hangingPunct="1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Fiksiki_-_Televizor_holodilnik_kofemolka_(iPlayer.fm).mp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УХОД ЗА ОДЕЖДОЙ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5 класс</a:t>
            </a:r>
          </a:p>
          <a:p>
            <a:r>
              <a:rPr lang="ru-RU" dirty="0" smtClean="0"/>
              <a:t>Учитель технологии </a:t>
            </a:r>
          </a:p>
          <a:p>
            <a:r>
              <a:rPr lang="ru-RU" dirty="0" smtClean="0"/>
              <a:t>Горстка Ирина Ев4еньевна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239000" cy="39431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/>
                </a:solidFill>
              </a:rPr>
              <a:t>Правила хранения одежды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00188"/>
            <a:ext cx="4906963" cy="3700462"/>
          </a:xfrm>
        </p:spPr>
      </p:pic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4929188" y="579438"/>
            <a:ext cx="3214687" cy="627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>
                <a:latin typeface="Trebuchet MS" pitchFamily="34" charset="0"/>
              </a:rPr>
              <a:t> </a:t>
            </a:r>
            <a:r>
              <a:rPr lang="ru-RU" sz="1600">
                <a:latin typeface="Trebuchet MS" pitchFamily="34" charset="0"/>
              </a:rPr>
              <a:t>Хранить одежду следует чистой, отутюженной,   в сложенном виде  на полке в шкафу или развешенной на плечиках. </a:t>
            </a:r>
          </a:p>
          <a:p>
            <a:pPr>
              <a:buFont typeface="Arial" charset="0"/>
              <a:buChar char="•"/>
            </a:pPr>
            <a:r>
              <a:rPr lang="ru-RU" sz="1600">
                <a:latin typeface="Trebuchet MS" pitchFamily="34" charset="0"/>
              </a:rPr>
              <a:t>Трикотажные изделия следует хранить только аккуратно сложенными на полке шкафа, и не вывешивать на плечики, которые ее растягивают.</a:t>
            </a:r>
          </a:p>
          <a:p>
            <a:pPr>
              <a:buFont typeface="Arial" charset="0"/>
              <a:buChar char="•"/>
            </a:pPr>
            <a:r>
              <a:rPr lang="ru-RU" sz="1600">
                <a:latin typeface="Trebuchet MS" pitchFamily="34" charset="0"/>
              </a:rPr>
              <a:t>Платья, блузки, костюмы и пальто вешают на плечики и следят, чтобы вещи не были плотно прижаты одна к другой, и не возникали замины рукавов и  воротников. Для юбок и брюк используются специальные вешалки.</a:t>
            </a:r>
          </a:p>
          <a:p>
            <a:pPr>
              <a:buFont typeface="Arial" charset="0"/>
              <a:buChar char="•"/>
            </a:pPr>
            <a:r>
              <a:rPr lang="ru-RU" sz="1600">
                <a:latin typeface="Trebuchet MS" pitchFamily="34" charset="0"/>
              </a:rPr>
              <a:t>У верхней одежды застегивают несколько верхних пуговиц. Зимнюю и демисезонную одежду предпочтительно хранить в футлярах и периодически проветривать.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239000" cy="157163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Ремонт одежды, штопка, заплаты, пришивание пуговиц.</a:t>
            </a:r>
            <a:endParaRPr lang="ru-RU" dirty="0"/>
          </a:p>
        </p:txBody>
      </p:sp>
      <p:pic>
        <p:nvPicPr>
          <p:cNvPr id="5" name="Содержимое 4" descr="Стена ВКонтакте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85926"/>
            <a:ext cx="5563065" cy="481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штопка</a:t>
            </a:r>
            <a:endParaRPr lang="ru-RU" dirty="0"/>
          </a:p>
        </p:txBody>
      </p:sp>
      <p:pic>
        <p:nvPicPr>
          <p:cNvPr id="4" name="Содержимое 3" descr="Советы по рукоделию - У бабушк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3891" y="1609725"/>
            <a:ext cx="6005617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Физминутка</a:t>
            </a:r>
            <a:r>
              <a:rPr lang="ru-RU" dirty="0" smtClean="0"/>
              <a:t> – зарядка для глаз</a:t>
            </a:r>
            <a:endParaRPr lang="ru-RU" dirty="0"/>
          </a:p>
        </p:txBody>
      </p:sp>
      <p:pic>
        <p:nvPicPr>
          <p:cNvPr id="4" name="Содержимое 3" descr="Болят глаза от компьютера? Как уберечь зрение при работе за компьютером Конструктор Успех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71612"/>
            <a:ext cx="578647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96595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dirty="0" smtClean="0">
                <a:solidFill>
                  <a:schemeClr val="accent1"/>
                </a:solidFill>
              </a:rPr>
              <a:t>Аппликация, </a:t>
            </a:r>
            <a:r>
              <a:rPr lang="ru-RU" sz="2700" dirty="0" err="1" smtClean="0">
                <a:solidFill>
                  <a:schemeClr val="accent1"/>
                </a:solidFill>
              </a:rPr>
              <a:t>термоаппликация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способ создания изображений путём </a:t>
            </a:r>
            <a:r>
              <a:rPr lang="ru-RU" sz="2000" dirty="0" err="1" smtClean="0"/>
              <a:t>нашивания</a:t>
            </a:r>
            <a:r>
              <a:rPr lang="ru-RU" sz="2000" dirty="0" smtClean="0"/>
              <a:t>, наклеивания на ткань разноцветных кусочков какого-либо материала другого цвета или выделки</a:t>
            </a:r>
            <a:endParaRPr lang="ru-RU" sz="2000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57325" y="2738438"/>
            <a:ext cx="5238750" cy="259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7313" y="2714625"/>
            <a:ext cx="5143500" cy="3683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239000" cy="207170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Диагностическое  задание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-выполните ремонт изделия с использованием технологической карты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0006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i="1" dirty="0" smtClean="0">
                <a:solidFill>
                  <a:schemeClr val="accent1"/>
                </a:solidFill>
              </a:rPr>
              <a:t>Контрольное задание</a:t>
            </a:r>
            <a:endParaRPr lang="ru-RU" sz="2800" dirty="0" smtClean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813"/>
            <a:ext cx="8229600" cy="6072187"/>
          </a:xfrm>
        </p:spPr>
        <p:txBody>
          <a:bodyPr>
            <a:normAutofit fontScale="700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900" b="1" dirty="0" smtClean="0"/>
              <a:t>1. Восстановите текст с правилами по уходу за одеждой, вписывая соответствующие слова, и озаглавьте его.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                   Чтобы дольше сохранить одежду в хорошем состоянии, необходимо правильно за ней ухаживать:­­­­­­­­­­­­­­­­­­­­ ………, ………, ,……., …………..    К изделию, изготовленному на швейной фабрике, всегда прикрепляется памятка по ………  Памятка с условными ………… на швейном изделии называется………….., который позволяет определить условия …….. или ……. одежды..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           Прежде чем стирать одежду, следует удалить из карманов ……….., и другие ………., застегнуть застежку-молнию.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          Перед стиркой одежды надо внимательно изучить ……….по  использованию моющего средства.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            </a:t>
            </a:r>
            <a:r>
              <a:rPr lang="ru-RU" dirty="0" err="1" smtClean="0"/>
              <a:t>Хлопчато-бумажные</a:t>
            </a:r>
            <a:r>
              <a:rPr lang="ru-RU" dirty="0" smtClean="0"/>
              <a:t> и льняные ткани стирают при температуре до 60</a:t>
            </a:r>
            <a:r>
              <a:rPr lang="ru-RU" baseline="30000" dirty="0" smtClean="0"/>
              <a:t>0</a:t>
            </a:r>
            <a:r>
              <a:rPr lang="ru-RU" dirty="0" smtClean="0"/>
              <a:t> С. Белые и цветные ткани стирают ……….. друг от друга.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               Платья, блузки, брюки и пальто хранят в шкафу на ……….., а трикотажные вещи сложенными на…………..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               Для     продолжительного использования одежды надо своевременно ее ремонтировать: накладывать ……., штопать, пришивать …….., крючки, подшивать …….. платья или брюк, восстанавливать распоровшиеся швы. Одежду можно одновременно отремонтировать и украсить, если использовать………….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>
              <a:latin typeface="Verdana"/>
              <a:ea typeface="Times New Roman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>
              <a:latin typeface="Verdana"/>
              <a:ea typeface="Times New Roman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2. Определите и напишите, что означает каждый из символов на ярлыке юбки 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890713"/>
            <a:ext cx="5715000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Информативный вариант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                     Определите порядок ухода за трикотажным платьем, который должна соблюдать Маша, чтобы привести в порядок мамино любимое платье к 8 марта. Для этого используйте  предложенный материал и данные ярлыка на платье.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/>
              <a:t>Мамино платье можно стирать машинным способом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    в………….  воде при температуре  40</a:t>
            </a:r>
            <a:r>
              <a:rPr lang="ru-RU" sz="2400" baseline="30000" dirty="0" smtClean="0"/>
              <a:t>0</a:t>
            </a:r>
            <a:r>
              <a:rPr lang="ru-RU" sz="2400" dirty="0" smtClean="0"/>
              <a:t>С.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/>
              <a:t>Не использовать ……………... сушку.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/>
              <a:t>Нельзя отбеливать ………………….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/>
              <a:t>Возможна……………. чистка.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/>
              <a:t>Утюжить изделие надо при …………….  температуре.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84615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Импровизационный вариант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214438"/>
            <a:ext cx="8015287" cy="4911725"/>
          </a:xfrm>
        </p:spPr>
        <p:txBody>
          <a:bodyPr>
            <a:normAutofit fontScale="47500" lnSpcReduction="2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800" dirty="0" smtClean="0"/>
              <a:t>                  </a:t>
            </a:r>
            <a:r>
              <a:rPr lang="ru-RU" sz="3800" b="1" dirty="0" smtClean="0">
                <a:solidFill>
                  <a:schemeClr val="bg2">
                    <a:lumMod val="25000"/>
                  </a:schemeClr>
                </a:solidFill>
              </a:rPr>
              <a:t>Определите и напишите порядок ухода за трикотажным платьем, который должна соблюдать Маша, чтобы привести в порядок мамино любимое платье к 8 марта. Для этого используйте данные ярлыка на платье и предложенную инструкцию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/>
              <a:t>Инструкция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600" dirty="0" smtClean="0"/>
              <a:t>Стирать только вручную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600" dirty="0" smtClean="0"/>
              <a:t>Нельзя сушить в барабане стиральной машины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600" dirty="0" smtClean="0"/>
              <a:t>Возможна чистка  химическим способом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600" dirty="0" smtClean="0"/>
              <a:t>Гладить при температуре не выше 200</a:t>
            </a:r>
            <a:r>
              <a:rPr lang="ru-RU" sz="3600" baseline="30000" dirty="0" smtClean="0"/>
              <a:t>0 </a:t>
            </a:r>
            <a:r>
              <a:rPr lang="ru-RU" sz="3600" dirty="0" smtClean="0"/>
              <a:t>С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600" dirty="0" smtClean="0"/>
              <a:t>Стирать в теплой воде при 40</a:t>
            </a:r>
            <a:r>
              <a:rPr lang="ru-RU" sz="3600" baseline="30000" dirty="0" smtClean="0"/>
              <a:t>0</a:t>
            </a:r>
            <a:r>
              <a:rPr lang="ru-RU" sz="3600" dirty="0" smtClean="0"/>
              <a:t>С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600" dirty="0" smtClean="0"/>
              <a:t>Нельзя отбеливать хлорным отбеливателем.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600" dirty="0" smtClean="0"/>
              <a:t>Химчистка запрещена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600" dirty="0" smtClean="0"/>
              <a:t>Гладить при 110</a:t>
            </a:r>
            <a:r>
              <a:rPr lang="ru-RU" sz="3600" baseline="30000" dirty="0" smtClean="0"/>
              <a:t>0</a:t>
            </a:r>
            <a:r>
              <a:rPr lang="ru-RU" sz="3600" dirty="0" smtClean="0"/>
              <a:t>С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600" dirty="0" smtClean="0"/>
              <a:t>Можно отбеливать хлором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600" dirty="0" smtClean="0"/>
              <a:t>Разрешена сушка в барабане стиральной машины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Ситуативное</a:t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/>
              <a:t>                             </a:t>
            </a:r>
            <a:r>
              <a:rPr lang="ru-RU" dirty="0" smtClean="0">
                <a:solidFill>
                  <a:schemeClr val="accent1"/>
                </a:solidFill>
              </a:rPr>
              <a:t>задание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556" b="3254"/>
          <a:stretch>
            <a:fillRect/>
          </a:stretch>
        </p:blipFill>
        <p:spPr bwMode="auto">
          <a:xfrm>
            <a:off x="285720" y="1071546"/>
            <a:ext cx="202407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14480" y="228599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algn="just">
              <a:defRPr/>
            </a:pPr>
            <a:r>
              <a:rPr lang="ru-RU" b="1" dirty="0" smtClean="0"/>
              <a:t>Маша очень хотела порадовать маму и  сделать ей подарок к 8 марта.   Оставшись дома одна, она постирала мамино любимое платье в стиральной машине, думая о том, как обрадуется мама, увидев свое платье чистым и отутюженным.</a:t>
            </a:r>
          </a:p>
          <a:p>
            <a:pPr marL="274320" indent="-274320" algn="just">
              <a:defRPr/>
            </a:pPr>
            <a:r>
              <a:rPr lang="ru-RU" b="1" dirty="0" smtClean="0"/>
              <a:t>                Как же Маша была удивлена, когда платье после стирки стало в пору ей самой, и она не смогла его разгладить утюгом. Она очень расстроилась и представила, как огорчиться мама, увидев свое платье.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4125" y="1000125"/>
            <a:ext cx="28098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Эвристический вариант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Определите и напишите порядок ухода за трикотажным платьем, который должна соблюдать Маша, чтобы привести в порядок мамино любимое платье к 8 марта.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4071942"/>
            <a:ext cx="3537637" cy="236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242048" cy="6058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/>
                </a:solidFill>
              </a:rPr>
              <a:t>Ярлык к маминому платью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0722" name="AutoShape 1"/>
          <p:cNvSpPr>
            <a:spLocks noChangeArrowheads="1"/>
          </p:cNvSpPr>
          <p:nvPr/>
        </p:nvSpPr>
        <p:spPr bwMode="auto">
          <a:xfrm>
            <a:off x="4357688" y="2286000"/>
            <a:ext cx="2181225" cy="36131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8CCE4"/>
              </a:gs>
              <a:gs pos="100000">
                <a:srgbClr val="555E6A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30723" name="Rectangle 7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0724" name="Рисунок 4" descr="noc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32146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Рисунок 1" descr="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257175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Рисунок 7" descr="nod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0" y="3857625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Рисунок 10" descr="iron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0" y="521493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Рисунок 1" descr="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0" y="457200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50" y="1214438"/>
            <a:ext cx="3500438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/>
                </a:solidFill>
              </a:rPr>
              <a:t>Самоанализ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mtClean="0"/>
              <a:t>Закончите предложения: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b="1" smtClean="0"/>
              <a:t>1 </a:t>
            </a:r>
            <a:r>
              <a:rPr lang="ru-RU" b="1" i="1" smtClean="0"/>
              <a:t>Мне важно научиться правильно ухаживать за одеждой,  потому что……………..</a:t>
            </a:r>
            <a:endParaRPr lang="ru-RU" smtClean="0"/>
          </a:p>
          <a:p>
            <a:pPr algn="just" eaLnBrk="1" hangingPunct="1">
              <a:buFont typeface="Wingdings 2" pitchFamily="18" charset="2"/>
              <a:buNone/>
            </a:pPr>
            <a:r>
              <a:rPr lang="ru-RU" b="1" i="1" smtClean="0"/>
              <a:t>2. Чтобы сохранять одежду чистой и аккуратной,  нужно ………….</a:t>
            </a:r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63" y="3875088"/>
            <a:ext cx="4071937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/>
                </a:solidFill>
              </a:rPr>
              <a:t>Самооценка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dirty="0" smtClean="0"/>
              <a:t>Закончите предложения: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b="1" i="1" dirty="0" smtClean="0"/>
              <a:t>            Я доволен(льна</a:t>
            </a:r>
            <a:r>
              <a:rPr lang="ru-RU" dirty="0" smtClean="0"/>
              <a:t>) (очень, не очень) </a:t>
            </a:r>
            <a:r>
              <a:rPr lang="ru-RU" b="1" i="1" dirty="0" smtClean="0"/>
              <a:t>тем, что научился ………………………. и теперь знаю, как можно </a:t>
            </a:r>
            <a:r>
              <a:rPr lang="ru-RU" i="1" dirty="0" smtClean="0"/>
              <a:t>…………..…………</a:t>
            </a:r>
            <a:r>
              <a:rPr lang="ru-RU" dirty="0" smtClean="0"/>
              <a:t>(сам, с помощью одноклассника, учителя</a:t>
            </a:r>
            <a:r>
              <a:rPr lang="ru-RU" i="1" dirty="0" smtClean="0"/>
              <a:t>)…..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Подсказки по уходу за одеждой указаны на ярлыке, пришитом к вещи с изнаночной стороны</a:t>
            </a:r>
            <a:endParaRPr lang="ru-RU" sz="2400" dirty="0"/>
          </a:p>
        </p:txBody>
      </p:sp>
      <p:pic>
        <p:nvPicPr>
          <p:cNvPr id="15362" name="Picture 2" descr="E:\Новая папка\DSCN45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977" r="7549" b="6122"/>
          <a:stretch>
            <a:fillRect/>
          </a:stretch>
        </p:blipFill>
        <p:spPr>
          <a:xfrm>
            <a:off x="285720" y="1571612"/>
            <a:ext cx="3500462" cy="3286148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57313" y="5643563"/>
          <a:ext cx="6500812" cy="928688"/>
        </p:xfrm>
        <a:graphic>
          <a:graphicData uri="http://schemas.openxmlformats.org/drawingml/2006/table">
            <a:tbl>
              <a:tblPr/>
              <a:tblGrid>
                <a:gridCol w="1300162"/>
                <a:gridCol w="1300163"/>
                <a:gridCol w="1300162"/>
                <a:gridCol w="1300163"/>
                <a:gridCol w="1300162"/>
              </a:tblGrid>
              <a:tr h="6683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стирка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утюжка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химчистка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отбеливание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сушка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383" name="Рисунок 1" descr="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571500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4" name="Рисунок 10" descr="iron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38" y="5715000"/>
            <a:ext cx="71437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5" name="Picture 3" descr="noche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3" y="571500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Рисунок 4" descr="noc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88" y="571500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Рисунок 7" descr="nodr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38" y="56911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Сделаем сами. SurprizeMe - Миниблог развлечений. span class=&quot;currentPage79&quot;3/span"/>
          <p:cNvPicPr/>
          <p:nvPr/>
        </p:nvPicPr>
        <p:blipFill>
          <a:blip r:embed="rId8"/>
          <a:srcRect l="36393" r="8004" b="27065"/>
          <a:stretch>
            <a:fillRect/>
          </a:stretch>
        </p:blipFill>
        <p:spPr bwMode="auto">
          <a:xfrm>
            <a:off x="4286248" y="1500174"/>
            <a:ext cx="330835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Изучение ткани и уход за ней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Хлопок</a:t>
            </a:r>
          </a:p>
          <a:p>
            <a:r>
              <a:rPr lang="ru-RU" b="1" dirty="0" smtClean="0"/>
              <a:t>Шерсть</a:t>
            </a:r>
          </a:p>
          <a:p>
            <a:r>
              <a:rPr lang="ru-RU" b="1" dirty="0" smtClean="0"/>
              <a:t> Лен</a:t>
            </a:r>
            <a:endParaRPr lang="ru-RU" dirty="0" smtClean="0"/>
          </a:p>
          <a:p>
            <a:r>
              <a:rPr lang="ru-RU" dirty="0" smtClean="0"/>
              <a:t> </a:t>
            </a:r>
            <a:r>
              <a:rPr lang="ru-RU" b="1" dirty="0" smtClean="0"/>
              <a:t>Шелк</a:t>
            </a:r>
          </a:p>
          <a:p>
            <a:r>
              <a:rPr lang="ru-RU" dirty="0" smtClean="0"/>
              <a:t> </a:t>
            </a:r>
            <a:r>
              <a:rPr lang="ru-RU" b="1" dirty="0" smtClean="0"/>
              <a:t>Вискоза</a:t>
            </a:r>
          </a:p>
          <a:p>
            <a:r>
              <a:rPr lang="ru-RU" b="1" dirty="0" smtClean="0"/>
              <a:t> Трикотаж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239000" cy="142876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Диагностическое задание:      </a:t>
            </a:r>
            <a:r>
              <a:rPr lang="ru-RU" sz="2200" dirty="0" smtClean="0">
                <a:solidFill>
                  <a:schemeClr val="accent1"/>
                </a:solidFill>
              </a:rPr>
              <a:t>Оформите  ярлык к изделию, из материала который вы получили 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14810" y="1142984"/>
            <a:ext cx="3800616" cy="4143390"/>
          </a:xfrm>
        </p:spPr>
      </p:pic>
      <p:pic>
        <p:nvPicPr>
          <p:cNvPr id="4" name="Рисунок 3" descr="Уход за одеждой в холодный период Леди.Gazeta.kz"/>
          <p:cNvPicPr/>
          <p:nvPr/>
        </p:nvPicPr>
        <p:blipFill>
          <a:blip r:embed="rId3"/>
          <a:srcRect l="18733" r="19935"/>
          <a:stretch>
            <a:fillRect/>
          </a:stretch>
        </p:blipFill>
        <p:spPr bwMode="auto">
          <a:xfrm>
            <a:off x="500034" y="2428868"/>
            <a:ext cx="3643338" cy="382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СТИРКА</a:t>
            </a:r>
            <a:endParaRPr lang="ru-RU" dirty="0"/>
          </a:p>
        </p:txBody>
      </p:sp>
      <p:pic>
        <p:nvPicPr>
          <p:cNvPr id="4" name="Содержимое 3" descr="одежда &quot; Страница 7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42409" y="1609725"/>
            <a:ext cx="5668582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1"/>
                </a:solidFill>
              </a:rPr>
              <a:t>Общие правила стирки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 изучите внимательно инструкцию по использованию моющего средства;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 стирайте белое белье отдельно от цветного;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 старайтесь отбирать изделия для стирки в соответствии с составом  волокон;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 перед стиркой удалите из карманов одежды носовые платки, деньги и другие предметы, застегните  застежки-молнии;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если вещи имеют пятна, то перед стиркой их следует удалить, либо добавить пятновыводитель во время стирки;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7239000" cy="207167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Диагностическое  задание: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solidFill>
                  <a:schemeClr val="accent1"/>
                </a:solidFill>
              </a:rPr>
              <a:t>Определите порядок и условия стирки для следующих изделий, имеющих ярлык:</a:t>
            </a:r>
            <a:br>
              <a:rPr lang="ru-RU" sz="2200" dirty="0" smtClean="0">
                <a:solidFill>
                  <a:schemeClr val="accent1"/>
                </a:solidFill>
              </a:rPr>
            </a:br>
            <a:r>
              <a:rPr lang="ru-RU" sz="2200" dirty="0" smtClean="0">
                <a:solidFill>
                  <a:schemeClr val="accent1"/>
                </a:solidFill>
              </a:rPr>
              <a:t>1. Спортивная футболка из </a:t>
            </a:r>
            <a:r>
              <a:rPr lang="ru-RU" sz="2200" dirty="0" err="1" smtClean="0">
                <a:solidFill>
                  <a:schemeClr val="accent1"/>
                </a:solidFill>
              </a:rPr>
              <a:t>х</a:t>
            </a:r>
            <a:r>
              <a:rPr lang="ru-RU" sz="2200" dirty="0" smtClean="0">
                <a:solidFill>
                  <a:schemeClr val="accent1"/>
                </a:solidFill>
              </a:rPr>
              <a:t>/б ткани.</a:t>
            </a:r>
            <a:br>
              <a:rPr lang="ru-RU" sz="2200" dirty="0" smtClean="0">
                <a:solidFill>
                  <a:schemeClr val="accent1"/>
                </a:solidFill>
              </a:rPr>
            </a:br>
            <a:r>
              <a:rPr lang="ru-RU" sz="2200" dirty="0" smtClean="0">
                <a:solidFill>
                  <a:schemeClr val="accent1"/>
                </a:solidFill>
              </a:rPr>
              <a:t>2. Джинсовые брюки.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Picture 2" descr="E:\Новая папка\DSCN45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500306"/>
            <a:ext cx="283966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 descr="E:\Новая папка\DSCN45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643314"/>
            <a:ext cx="342708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71472" y="1643050"/>
            <a:ext cx="7239000" cy="47752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hlinkClick r:id="rId2" action="ppaction://hlinkfile"/>
              </a:rPr>
              <a:t>Физминутка</a:t>
            </a:r>
            <a:endParaRPr lang="ru-RU" dirty="0"/>
          </a:p>
        </p:txBody>
      </p:sp>
      <p:pic>
        <p:nvPicPr>
          <p:cNvPr id="4" name="Содержимое 3" descr="Фиксики. Любимые серии Шпули (1-10 серии + Бонус) (2013) DVDRip &quot; Скачать все новинки интернета бесплатно!Фильмы,игры,софт,музык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7700" y="2128044"/>
            <a:ext cx="6858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5 кл.Презентация к ТК !!! 22.05.14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5 кл.Презентация к ТК !!! 22.05.14</Template>
  <TotalTime>297</TotalTime>
  <Words>565</Words>
  <Application>Microsoft Office PowerPoint</Application>
  <PresentationFormat>Экран (4:3)</PresentationFormat>
  <Paragraphs>85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5 кл.Презентация к ТК !!! 22.05.14</vt:lpstr>
      <vt:lpstr>УХОД ЗА ОДЕЖДОЙ</vt:lpstr>
      <vt:lpstr>Ситуативное                              задание</vt:lpstr>
      <vt:lpstr>Подсказки по уходу за одеждой указаны на ярлыке, пришитом к вещи с изнаночной стороны</vt:lpstr>
      <vt:lpstr>Изучение ткани и уход за ней</vt:lpstr>
      <vt:lpstr>Диагностическое задание:      Оформите  ярлык к изделию, из материала который вы получили . </vt:lpstr>
      <vt:lpstr>СТИРКА</vt:lpstr>
      <vt:lpstr>Общие правила стирки </vt:lpstr>
      <vt:lpstr>Диагностическое  задание:  Определите порядок и условия стирки для следующих изделий, имеющих ярлык: 1. Спортивная футболка из х/б ткани. 2. Джинсовые брюки. </vt:lpstr>
      <vt:lpstr>Физминутка</vt:lpstr>
      <vt:lpstr>Правила хранения одежды</vt:lpstr>
      <vt:lpstr>Ремонт одежды, штопка, заплаты, пришивание пуговиц.</vt:lpstr>
      <vt:lpstr>штопка</vt:lpstr>
      <vt:lpstr>Физминутка – зарядка для глаз</vt:lpstr>
      <vt:lpstr>Аппликация, термоаппликация способ создания изображений путём нашивания, наклеивания на ткань разноцветных кусочков какого-либо материала другого цвета или выделки</vt:lpstr>
      <vt:lpstr>   Диагностическое  задание -выполните ремонт изделия с использованием технологической карты </vt:lpstr>
      <vt:lpstr>Контрольное задание</vt:lpstr>
      <vt:lpstr>2. Определите и напишите, что означает каждый из символов на ярлыке юбки   </vt:lpstr>
      <vt:lpstr>Информативный вариант</vt:lpstr>
      <vt:lpstr>Импровизационный вариант</vt:lpstr>
      <vt:lpstr>Эвристический вариант</vt:lpstr>
      <vt:lpstr>Ярлык к маминому платью</vt:lpstr>
      <vt:lpstr>Самоанализ</vt:lpstr>
      <vt:lpstr>Самооценка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УХОД ЗА ОДЕЖДОЙ</dc:title>
  <dc:creator>user</dc:creator>
  <cp:lastModifiedBy>Decor</cp:lastModifiedBy>
  <cp:revision>41</cp:revision>
  <dcterms:created xsi:type="dcterms:W3CDTF">2014-05-29T16:55:08Z</dcterms:created>
  <dcterms:modified xsi:type="dcterms:W3CDTF">2014-11-17T14:19:41Z</dcterms:modified>
</cp:coreProperties>
</file>